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62" r:id="rId4"/>
    <p:sldId id="273" r:id="rId5"/>
    <p:sldId id="257" r:id="rId6"/>
    <p:sldId id="258" r:id="rId7"/>
    <p:sldId id="260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1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25" autoAdjust="0"/>
  </p:normalViewPr>
  <p:slideViewPr>
    <p:cSldViewPr>
      <p:cViewPr varScale="1">
        <p:scale>
          <a:sx n="104" d="100"/>
          <a:sy n="104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Ярославль                                                                             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 Детский сад № 240»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инструктор по физкультуре: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Трепезова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Марина Вениаминовна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воспитатель: Лукашова Наталья Васильевна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443664" cy="550912"/>
          </a:xfrm>
        </p:spPr>
        <p:txBody>
          <a:bodyPr>
            <a:noAutofit/>
          </a:bodyPr>
          <a:lstStyle/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«Здоровые дети – здоровые родители».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( из опыта работы)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I:\фото-проект папы и дочки\IMG_7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021" y="381000"/>
            <a:ext cx="3871979" cy="2903984"/>
          </a:xfrm>
          <a:prstGeom prst="rect">
            <a:avLst/>
          </a:prstGeom>
          <a:noFill/>
        </p:spPr>
      </p:pic>
      <p:pic>
        <p:nvPicPr>
          <p:cNvPr id="9218" name="Picture 2" descr="I:\фото-проект папы и дочки\IMG_7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381000"/>
            <a:ext cx="3847976" cy="2885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Зимний  поход « На крутых виражах»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Этот субботний день 27 февраля дети, родители и воспитатели подготовительной группы №7 решили посвятить катанию на горках.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 почему бы не пойти на </a:t>
            </a:r>
            <a:r>
              <a:rPr lang="ru-RU" dirty="0" err="1" smtClean="0">
                <a:solidFill>
                  <a:schemeClr val="tx1"/>
                </a:solidFill>
              </a:rPr>
              <a:t>Курдумки</a:t>
            </a:r>
            <a:r>
              <a:rPr lang="ru-RU" dirty="0" smtClean="0">
                <a:solidFill>
                  <a:schemeClr val="tx1"/>
                </a:solidFill>
              </a:rPr>
              <a:t> решили все и отправились в очередной зимний поход.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Весёлые зайцы Шустрый и Быстрый устроили детям и родителям спортивные испытания, с которыми все достойно справились.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Ну, а носить звание Царя Горы  заслужили лучшие - Матвеев Сергей Александрович со своей дочкой Вероникой.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Запеченную картошку, румяные сосиски, ароматный чай из термоса и эти золотые минуты общения надолго запомнят и взрослые и дети.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530" name="Picture 2" descr="I:\фото горки2016\DSC_31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3639" y="1484785"/>
            <a:ext cx="4508841" cy="3382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не плохо поиграли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Аппетит мы нагуляли…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I:\фото горки2016\DSC_31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20" y="2420889"/>
            <a:ext cx="4422880" cy="2929440"/>
          </a:xfrm>
          <a:prstGeom prst="rect">
            <a:avLst/>
          </a:prstGeom>
          <a:noFill/>
        </p:spPr>
      </p:pic>
      <p:pic>
        <p:nvPicPr>
          <p:cNvPr id="25603" name="Picture 3" descr="I:\фото горки2016\DSC_31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9481" y="2420888"/>
            <a:ext cx="4499081" cy="2979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Дружно взрослые и дети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Выступают в эстафете…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I:\фото горки2016\DSC_31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527" y="2132856"/>
            <a:ext cx="5001026" cy="3312368"/>
          </a:xfrm>
          <a:prstGeom prst="rect">
            <a:avLst/>
          </a:prstGeom>
          <a:noFill/>
        </p:spPr>
      </p:pic>
      <p:pic>
        <p:nvPicPr>
          <p:cNvPr id="23555" name="Picture 3" descr="I:\фото горки2016\DSC_31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38302"/>
            <a:ext cx="3236439" cy="4886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Эй, народ поберегись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Санный поезд едет вниз.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I:\фото горки2016\DSC_31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4" y="2420889"/>
            <a:ext cx="4422776" cy="2929502"/>
          </a:xfrm>
          <a:prstGeom prst="rect">
            <a:avLst/>
          </a:prstGeom>
          <a:noFill/>
        </p:spPr>
      </p:pic>
      <p:pic>
        <p:nvPicPr>
          <p:cNvPr id="24579" name="Picture 3" descr="I:\фото горки2016\DSC_31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73430"/>
            <a:ext cx="4419600" cy="2927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хотим мы победит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и царём горы побыть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I:\курдумки 2016\P10102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48880"/>
            <a:ext cx="4360631" cy="3270473"/>
          </a:xfrm>
          <a:prstGeom prst="rect">
            <a:avLst/>
          </a:prstGeom>
          <a:noFill/>
        </p:spPr>
      </p:pic>
      <p:pic>
        <p:nvPicPr>
          <p:cNvPr id="26627" name="Picture 3" descr="I:\курдумки 2016\P10102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84124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Помимо традиционных форм работы ДОУ и семьи, активно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используем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инновационные формы и методы работы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семейные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спортивные развлечения;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I:\23 февраля гр№7 2015г\P10101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960" y="2492895"/>
            <a:ext cx="4054839" cy="3041129"/>
          </a:xfrm>
          <a:prstGeom prst="rect">
            <a:avLst/>
          </a:prstGeom>
          <a:noFill/>
        </p:spPr>
      </p:pic>
      <p:pic>
        <p:nvPicPr>
          <p:cNvPr id="28675" name="Picture 3" descr="I:\23 февраля гр№7 2015г\P10102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-спортивные встречи « Папа, мама – я спортивная семья»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I:\Папа мама я- спортивная 7Я\DSC009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  <p:pic>
        <p:nvPicPr>
          <p:cNvPr id="29700" name="Picture 4" descr="I:\Папа мама я- спортивная 7Я\DSC008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Использование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разнообразных форм работы с семьями воспитанников детского сада даёт положительные результаты. Всей своей работой сотрудники ДОУ доказывают родителям, что их вовлечение в педагогическую деятельность, заинтересованное участие в воспитательно-образовательном процессе важно не потому, что этого хочет воспитатель, а потому, что это необходимо для развития их собственного ребенка. Внедрение новых федеральных государственных образовательных стандартов позволяет организовать совместную деятельность детского сада и семьи более эффективно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Спасибо за внимание.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2"/>
            <a:ext cx="60486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Пропаганда здорового образа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жизни детей и их родителей;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Привлечение детей и их родителей к малому туризму ;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условий для развития физической активности и оздоровления;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интересного досуга;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Пропаганда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туризма как эффективного средства активного отдыха, способствующего поддержанию  здорового образа жизни.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335846"/>
            <a:ext cx="52565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Актуальность: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туризм является мощнейшим фактором оздоровления детей дошкольного возраста, так как характеризуется общедоступностью и рекомендован практически каждому ребенку при отсутствии у него серьезных патологий.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Уникальность туризма заключается в том, что он всесезонен. Следовательно, можно добиться стойкой динамики снижения заболеваемости детей ОРЗ, ОРВИ и повышения уровня их физической и двигательной подготовленности, а так же решить ряд проблем психологического здоровья дошкольников.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Игры, проведенные на свежем воздухе, закаливают организм, повышают иммунитет ребенка. В лесу дети получают солнечные и воздушные ванны, что благотворно действует на весь организм, повышает тонус нервной системы и увеличивает сопротивляемость организма к простудным заболеваниям.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« </a:t>
            </a:r>
            <a:r>
              <a:rPr lang="ru-RU" dirty="0" smtClean="0">
                <a:solidFill>
                  <a:schemeClr val="tx1"/>
                </a:solidFill>
              </a:rPr>
              <a:t>Необычный поход»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сентября дети, родители, воспитатели подготовительной группы №7 и инструктор по физкультуре в количестве 40 человек в эту осеннюю субботу отправились в поход.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лесной дорожке им повстречались разбойники Ухарь и Громила, которые хотели отобрать у детей ценности. Они были очень удивлены, что главная ценность детей – это крепкая дружба и здоровье.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Весёлые эстафеты, коллективные игры с парашютом здоровья, помогли сплотить детей и взрослых.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Выходной удался на славу! Весело и дружно мы провели время.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Наступил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учебный год.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Всех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зовём с собой в поход!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Рюкзаки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скорей берём ,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За здоровьем мы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идём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endParaRPr lang="ru-RU" sz="1600" dirty="0"/>
          </a:p>
        </p:txBody>
      </p:sp>
      <p:pic>
        <p:nvPicPr>
          <p:cNvPr id="2050" name="Picture 2" descr="C:\Users\user\Desktop\печать\DSC029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21711"/>
            <a:ext cx="6477883" cy="4858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57200"/>
            <a:ext cx="6435824" cy="37951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папу я смотрю, удивляюсь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глазах у всех ребят, превращается!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 назад был папой Сашей,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сейчас разбойник наш 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ечать\p10102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Посмотрите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сюда,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такая есть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семья!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Дружная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весёлая,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ЗОЖем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увлечённая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:\поход2\DSC024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15" y="2348880"/>
            <a:ext cx="4383021" cy="3287266"/>
          </a:xfrm>
          <a:prstGeom prst="rect">
            <a:avLst/>
          </a:prstGeom>
          <a:noFill/>
        </p:spPr>
      </p:pic>
      <p:pic>
        <p:nvPicPr>
          <p:cNvPr id="3074" name="Picture 2" descr="C:\Users\user\Desktop\печать\DSC024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540" y="2348880"/>
            <a:ext cx="4323060" cy="3242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Папы дружные у нас,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Костровые просто – класс!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Могут роль для нас сыграть,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сосиски запекать.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user\Desktop\печать\DSC029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  <p:pic>
        <p:nvPicPr>
          <p:cNvPr id="4099" name="Picture 3" descr="C:\Users\user\Desktop\печать\DSC029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 smtClean="0"/>
              <a:t> </a:t>
            </a: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Разноцветный парашют,</a:t>
            </a:r>
          </a:p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 в походе пригодился.</a:t>
            </a:r>
          </a:p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Всех друзей он в круг собрал,</a:t>
            </a:r>
          </a:p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заставил веселиться.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122" name="Picture 2" descr="C:\Users\user\Desktop\печать\DSC_239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865869"/>
            <a:ext cx="4291012" cy="2842099"/>
          </a:xfrm>
          <a:prstGeom prst="rect">
            <a:avLst/>
          </a:prstGeom>
          <a:noFill/>
        </p:spPr>
      </p:pic>
      <p:pic>
        <p:nvPicPr>
          <p:cNvPr id="5123" name="Picture 3" descr="C:\Users\user\Desktop\печать\DSC_2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261185" cy="2822340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Grp="1" noChangeArrowheads="1"/>
          </p:cNvSpPr>
          <p:nvPr>
            <p:ph type="body" sz="half" idx="3"/>
          </p:nvPr>
        </p:nvSpPr>
        <p:spPr bwMode="auto">
          <a:xfrm>
            <a:off x="4645025" y="247967"/>
            <a:ext cx="305564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Эстафета, эстафета!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бежим быстрее ветра!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победу получить,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Сильным, ловким надо быть.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255</TotalTime>
  <Words>518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  г. Ярославль                                                                               МДОУ « Детский сад № 240» инструктор по физкультуре: Трепезова Марина Вениаминовна воспитатель: Лукашова Наталья Васильевна</vt:lpstr>
      <vt:lpstr>Слайд 2</vt:lpstr>
      <vt:lpstr>Слайд 3</vt:lpstr>
      <vt:lpstr>          « Необычный поход»</vt:lpstr>
      <vt:lpstr>                                                         Наступил учебный год.                                             Всех зовём с собой в поход!                                             Рюкзаки скорей берём ,                                             За здоровьем мы идём      </vt:lpstr>
      <vt:lpstr>   Вот на папу я смотрю, удивляюсь На глазах у всех ребят, превращается! Час назад был папой Сашей, А сейчас разбойник наш он. </vt:lpstr>
      <vt:lpstr>  Посмотрите все сюда, Вот такая есть семья! Дружная, весёлая, ЗОЖем увлечённая!!!</vt:lpstr>
      <vt:lpstr>       Папы дружные у нас, Костровые просто – класс! Могут роль для нас сыграть, И сосиски запекать.      </vt:lpstr>
      <vt:lpstr>Слайд 9</vt:lpstr>
      <vt:lpstr>Зимний  поход « На крутых виражах»</vt:lpstr>
      <vt:lpstr> Мы не плохо поиграли      Аппетит мы нагуляли…</vt:lpstr>
      <vt:lpstr>                                         Дружно взрослые и дети                                          Выступают в эстафете…</vt:lpstr>
      <vt:lpstr> Эй, народ поберегись  Санный поезд едет вниз.</vt:lpstr>
      <vt:lpstr>                          Все хотим мы победит                                                и царём горы побыть.</vt:lpstr>
      <vt:lpstr>Помимо традиционных форм работы ДОУ и семьи, активно используем  инновационные формы и методы работы: - семейные спортивные развлечения; </vt:lpstr>
      <vt:lpstr>-спортивные встречи « Папа, мама – я спортивная семья»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</dc:title>
  <dc:creator>user</dc:creator>
  <cp:lastModifiedBy>user</cp:lastModifiedBy>
  <cp:revision>5</cp:revision>
  <dcterms:created xsi:type="dcterms:W3CDTF">2016-05-04T08:09:41Z</dcterms:created>
  <dcterms:modified xsi:type="dcterms:W3CDTF">2016-05-04T15:06:35Z</dcterms:modified>
</cp:coreProperties>
</file>