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6" autoAdjust="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5606-5F8C-4DB7-9448-C8BE4E5B089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7996D-DD85-4EC5-93E2-07A0C69736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77099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МДОУ «Детский сад №240»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вторая младшая группа №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 - исследовательский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«Братцы-кролики»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52" y="4005064"/>
            <a:ext cx="4139952" cy="23534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 Что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 и пьет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кролик?» и рассказ ребенка о своем домашнем питомце - кролике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Спотти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2520280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87" y="2190750"/>
            <a:ext cx="2296840" cy="3470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32856"/>
            <a:ext cx="21705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8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мероприятие: выставка работ совместного творчества родителей и детей на тему проекта :«Братцы-  кролики».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84482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4097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387789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Дети узнали об особенностях внешнего вида кролика, его рационе питания, условиях содержания и повадках.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Научились делать элементарные умозаключения.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ходе разных видов деятельности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азвивались психические процессы, мелкая моторика.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4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Е.И.: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аська, Бобка и крольчиха. М.: Дет. лит.,1978.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познаю мир: Дет.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.:Животные/ Сост. П.Р. Ляхов.- М.:ООО «Издательство АСТ-ЛТД», 1998.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Пляцковский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Кролик, который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боялся.: М.: Стрекоза- Пресс, 2007.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Беатрис Поттер: Кролик Питер и его друзья.: Изд-во: Карьера Пресс, 2018.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Екимцев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А.Е. : 500 загадок о животных, о птицах, о рыбах. - Ставрополь: Красный Крест, 1993.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9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познакомить детей с домашним животным-кроликом,  изучить его жизнь и повадки.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ормировать заинтересованное, бережное отношение к домашним животным.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1196"/>
            <a:ext cx="8163906" cy="35547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ЗАДАЧИ: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1196"/>
            <a:ext cx="8147248" cy="65481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Образовательные: формировать знания детей о домашних животных (кроликах), их потребностях для роста и развития; узнать интересные факты о кроликах.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Развивающие: развивать умение делать элементарные выводы и умозаключения; развивать связную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речь, зрительное внимание, мышление, память,  любознательность; через продуктивную деятельность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мелкую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моторику и творческие способности;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обогащать словарный запас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Воспитательные: воспитывать любовь и бережное отношение к домашним животным.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pPr algn="just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наше время, многие люди содержат домашних животных. Всё большую популярность приобретают  кролики. Уход за ними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составляет особого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труда, они чистоплотны, людям доставляют большую радость в общении.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Желая завести животное, многие даже не    задумываются о том, какую ответственность берут на себя, и что животное требует внимания и заботы.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домашнем животном – кролике; рассматривание иллюстраций с изображением кролика.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176464" cy="33123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49361"/>
            <a:ext cx="3744416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 видеоролика о кролике из серии «Познавая животных» и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видеопесенки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кролике из серии о животных детского канала «Кузькины сказки».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5289376" cy="3877741"/>
          </a:xfrm>
        </p:spPr>
      </p:pic>
    </p:spTree>
    <p:extLst>
      <p:ext uri="{BB962C8B-B14F-4D97-AF65-F5344CB8AC3E}">
        <p14:creationId xmlns:p14="http://schemas.microsoft.com/office/powerpoint/2010/main" val="112127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386434"/>
            <a:ext cx="8229600" cy="12101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и отгадывание загадок о кролике.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5246"/>
            <a:ext cx="2602632" cy="3163491"/>
          </a:xfrm>
        </p:spPr>
      </p:pic>
      <p:pic>
        <p:nvPicPr>
          <p:cNvPr id="1026" name="Picture 2" descr="https://orenburgkniga.ru/wp-content/uploads/a/3/6/a363b364594dd7fa44e11b8becd498a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76030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58" y="1426717"/>
            <a:ext cx="2448272" cy="3226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94" y="4940192"/>
            <a:ext cx="2448272" cy="18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2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картинок с изображением кролика гуашевыми красками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3240360" cy="3830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304952" cy="38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лепке и аппликации на тему: «Кролик»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0" y="1772816"/>
            <a:ext cx="381000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68" y="3789040"/>
            <a:ext cx="3888432" cy="26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31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425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МДОУ «Детский сад №240»  вторая младшая группа № 4</vt:lpstr>
      <vt:lpstr>Презентация PowerPoint</vt:lpstr>
      <vt:lpstr>    ЗАДАЧИ:</vt:lpstr>
      <vt:lpstr>Презентация PowerPoint</vt:lpstr>
      <vt:lpstr>Беседа о домашнем животном – кролике; рассматривание иллюстраций с изображением кролика.</vt:lpstr>
      <vt:lpstr>Просмотр  видеоролика о кролике из серии «Познавая животных» и  видеопесенки о кролике из серии о животных детского канала «Кузькины сказки».</vt:lpstr>
      <vt:lpstr>Чтение художественной литературы и отгадывание загадок о кролике.</vt:lpstr>
      <vt:lpstr>Раскрашивание картинок с изображением кролика гуашевыми красками</vt:lpstr>
      <vt:lpstr>Занятия по лепке и аппликации на тему: «Кролик»</vt:lpstr>
      <vt:lpstr>Дидактическая игра « Что ест и пьет кролик?» и рассказ ребенка о своем домашнем питомце - кролике Спотти.</vt:lpstr>
      <vt:lpstr>Итоговое мероприятие: выставка работ совместного творчества родителей и детей на тему проекта :«Братцы-  кролики».</vt:lpstr>
      <vt:lpstr>РЕЗУЛЬТАТЫ ПРОЕКТА:</vt:lpstr>
      <vt:lpstr>Список литературы: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№240»</dc:title>
  <dc:creator>Пользователь</dc:creator>
  <cp:lastModifiedBy>user</cp:lastModifiedBy>
  <cp:revision>32</cp:revision>
  <cp:lastPrinted>2023-01-26T13:04:14Z</cp:lastPrinted>
  <dcterms:created xsi:type="dcterms:W3CDTF">2023-01-23T10:39:13Z</dcterms:created>
  <dcterms:modified xsi:type="dcterms:W3CDTF">2023-01-26T17:57:41Z</dcterms:modified>
</cp:coreProperties>
</file>