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5" d="100"/>
          <a:sy n="75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Первые весенние цветы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Даже ночью </a:t>
            </a:r>
            <a:r>
              <a:rPr lang="ru-RU" sz="4000" dirty="0" err="1" smtClean="0"/>
              <a:t>муравьишка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Не пропустит свой домишко:</a:t>
            </a:r>
            <a:br>
              <a:rPr lang="ru-RU" sz="4000" dirty="0" smtClean="0"/>
            </a:br>
            <a:r>
              <a:rPr lang="ru-RU" sz="4000" dirty="0" smtClean="0"/>
              <a:t>Путь-дорожку до зари</a:t>
            </a:r>
            <a:br>
              <a:rPr lang="ru-RU" sz="4000" dirty="0" smtClean="0"/>
            </a:br>
            <a:r>
              <a:rPr lang="ru-RU" sz="4000" dirty="0" smtClean="0"/>
              <a:t>Освещают фонари.</a:t>
            </a:r>
            <a:br>
              <a:rPr lang="ru-RU" sz="4000" dirty="0" smtClean="0"/>
            </a:br>
            <a:r>
              <a:rPr lang="ru-RU" sz="4000" dirty="0" smtClean="0"/>
              <a:t>На больших столбах подряд </a:t>
            </a:r>
            <a:br>
              <a:rPr lang="ru-RU" sz="4000" dirty="0" smtClean="0"/>
            </a:br>
            <a:r>
              <a:rPr lang="ru-RU" sz="4000" dirty="0" smtClean="0"/>
              <a:t>Лампы белые висят.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Ландыши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ландыши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2825745" cy="206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ландыши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80928"/>
            <a:ext cx="3253601" cy="25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ландыш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852936"/>
            <a:ext cx="3600400" cy="251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ландыш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04664"/>
            <a:ext cx="2897753" cy="220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Он спешит весне навстречу,</a:t>
            </a:r>
            <a:br>
              <a:rPr lang="ru-RU" sz="4400" dirty="0" smtClean="0"/>
            </a:br>
            <a:r>
              <a:rPr lang="ru-RU" sz="4400" dirty="0" smtClean="0"/>
              <a:t>Я везде его замечу:</a:t>
            </a:r>
            <a:br>
              <a:rPr lang="ru-RU" sz="4400" dirty="0" smtClean="0"/>
            </a:br>
            <a:r>
              <a:rPr lang="ru-RU" sz="4400" dirty="0" smtClean="0"/>
              <a:t>Жёлтенький кафтанчик</a:t>
            </a:r>
            <a:br>
              <a:rPr lang="ru-RU" sz="4400" dirty="0" smtClean="0"/>
            </a:br>
            <a:r>
              <a:rPr lang="ru-RU" sz="4400" dirty="0" smtClean="0"/>
              <a:t>Носит…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спешит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200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Одуванчик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C:\Users\Irina\Downloads\одув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одуванцики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48680"/>
            <a:ext cx="2808312" cy="17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одуванчики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996952"/>
            <a:ext cx="2609721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одуванчики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420888"/>
            <a:ext cx="4089375" cy="310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 первых дней апреля</a:t>
            </a:r>
            <a:br>
              <a:rPr lang="ru-RU" sz="4000" dirty="0" smtClean="0"/>
            </a:br>
            <a:r>
              <a:rPr lang="ru-RU" sz="4000" dirty="0" smtClean="0"/>
              <a:t>Из дубовой прели</a:t>
            </a:r>
            <a:br>
              <a:rPr lang="ru-RU" sz="4000" dirty="0" smtClean="0"/>
            </a:br>
            <a:r>
              <a:rPr lang="ru-RU" sz="4000" dirty="0" smtClean="0"/>
              <a:t>Выглянул цветочек:</a:t>
            </a:r>
            <a:br>
              <a:rPr lang="ru-RU" sz="4000" dirty="0" smtClean="0"/>
            </a:br>
            <a:r>
              <a:rPr lang="ru-RU" sz="4000" dirty="0" smtClean="0"/>
              <a:t>Синенький глазочек,</a:t>
            </a:r>
            <a:br>
              <a:rPr lang="ru-RU" sz="4000" dirty="0" smtClean="0"/>
            </a:br>
            <a:r>
              <a:rPr lang="ru-RU" sz="4000" dirty="0" smtClean="0"/>
              <a:t>Зелёная одёжка,</a:t>
            </a:r>
            <a:br>
              <a:rPr lang="ru-RU" sz="4000" dirty="0" smtClean="0"/>
            </a:br>
            <a:r>
              <a:rPr lang="ru-RU" sz="4000" dirty="0" smtClean="0"/>
              <a:t>Луковая ножка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733256"/>
            <a:ext cx="64008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Пролеска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ролес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1918588" cy="246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ролес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92696"/>
            <a:ext cx="2727831" cy="205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рол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924944"/>
            <a:ext cx="3528392" cy="249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Будто снежный шар бела,</a:t>
            </a:r>
            <a:br>
              <a:rPr lang="ru-RU" sz="4000" dirty="0" smtClean="0"/>
            </a:br>
            <a:r>
              <a:rPr lang="ru-RU" sz="4000" dirty="0" smtClean="0"/>
              <a:t>По весне она цвела,</a:t>
            </a:r>
            <a:br>
              <a:rPr lang="ru-RU" sz="4000" dirty="0" smtClean="0"/>
            </a:br>
            <a:r>
              <a:rPr lang="ru-RU" sz="4000" dirty="0" smtClean="0"/>
              <a:t>Нежный запах источала</a:t>
            </a:r>
            <a:br>
              <a:rPr lang="ru-RU" sz="4000" dirty="0" smtClean="0"/>
            </a:br>
            <a:r>
              <a:rPr lang="ru-RU" sz="4000" dirty="0" smtClean="0"/>
              <a:t>А когда пора настала,</a:t>
            </a:r>
            <a:br>
              <a:rPr lang="ru-RU" sz="4000" dirty="0" smtClean="0"/>
            </a:br>
            <a:r>
              <a:rPr lang="ru-RU" sz="4000" dirty="0" smtClean="0"/>
              <a:t>Разом сделалась она,</a:t>
            </a:r>
            <a:br>
              <a:rPr lang="ru-RU" sz="4000" dirty="0" smtClean="0"/>
            </a:br>
            <a:r>
              <a:rPr lang="ru-RU" sz="4000" dirty="0" smtClean="0"/>
              <a:t>Вся от ягоды черна.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Черемуха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черемуха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92696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черем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6672"/>
            <a:ext cx="304176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черем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996952"/>
            <a:ext cx="3384376" cy="227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черемуха 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212976"/>
            <a:ext cx="3062853" cy="20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Смотрит солнышко – росток.</a:t>
            </a:r>
            <a:br>
              <a:rPr lang="ru-RU" sz="4000" dirty="0" smtClean="0"/>
            </a:br>
            <a:r>
              <a:rPr lang="ru-RU" sz="4000" dirty="0" smtClean="0"/>
              <a:t>Не травинка, не листок:</a:t>
            </a:r>
            <a:br>
              <a:rPr lang="ru-RU" sz="4000" dirty="0" smtClean="0"/>
            </a:br>
            <a:r>
              <a:rPr lang="ru-RU" sz="4000" dirty="0" smtClean="0"/>
              <a:t>Появился самый первый,</a:t>
            </a:r>
            <a:br>
              <a:rPr lang="ru-RU" sz="4000" dirty="0" smtClean="0"/>
            </a:br>
            <a:r>
              <a:rPr lang="ru-RU" sz="4000" dirty="0" smtClean="0"/>
              <a:t>Желтый маленький цветок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86409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Мать и мачеха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мать и ма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3600400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мать и ма 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6672"/>
            <a:ext cx="2108706" cy="233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Мать и ма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3672408" cy="289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мать и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852936"/>
            <a:ext cx="3617833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 проталинках лесных</a:t>
            </a:r>
            <a:br>
              <a:rPr lang="ru-RU" sz="4000" dirty="0" smtClean="0"/>
            </a:br>
            <a:r>
              <a:rPr lang="ru-RU" sz="4000" dirty="0" smtClean="0"/>
              <a:t>Видим цветики весны:</a:t>
            </a:r>
            <a:br>
              <a:rPr lang="ru-RU" sz="4000" dirty="0" smtClean="0"/>
            </a:br>
            <a:r>
              <a:rPr lang="ru-RU" sz="4000" dirty="0" smtClean="0"/>
              <a:t>Беленькие, нежные</a:t>
            </a:r>
            <a:br>
              <a:rPr lang="ru-RU" sz="4000" dirty="0" smtClean="0"/>
            </a:br>
            <a:r>
              <a:rPr lang="ru-RU" sz="4000" dirty="0" smtClean="0"/>
              <a:t>Первые...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Поздоровался с весной </a:t>
            </a:r>
            <a:br>
              <a:rPr lang="ru-RU" sz="4000" dirty="0" smtClean="0"/>
            </a:br>
            <a:r>
              <a:rPr lang="ru-RU" sz="4000" dirty="0" smtClean="0"/>
              <a:t>Наш цветочек золотой. </a:t>
            </a:r>
            <a:br>
              <a:rPr lang="ru-RU" sz="4000" dirty="0" smtClean="0"/>
            </a:br>
            <a:r>
              <a:rPr lang="ru-RU" sz="4000" dirty="0" smtClean="0"/>
              <a:t>На лютик он похожий, </a:t>
            </a:r>
            <a:br>
              <a:rPr lang="ru-RU" sz="4000" dirty="0" smtClean="0"/>
            </a:br>
            <a:r>
              <a:rPr lang="ru-RU" sz="4000" dirty="0" smtClean="0"/>
              <a:t>Ах, какой пригожий.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1723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Первоцвет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ерв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20688"/>
            <a:ext cx="1872208" cy="243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ерв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ерв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140968"/>
            <a:ext cx="2969761" cy="214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ерв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620688"/>
            <a:ext cx="2897753" cy="213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 гул стоит,</a:t>
            </a:r>
            <a:br>
              <a:rPr lang="ru-RU" sz="4000" dirty="0" smtClean="0"/>
            </a:br>
            <a:r>
              <a:rPr lang="ru-RU" sz="4000" dirty="0" smtClean="0"/>
              <a:t>Здесь для пчёлок стол накрыт:</a:t>
            </a:r>
            <a:br>
              <a:rPr lang="ru-RU" sz="4000" dirty="0" smtClean="0"/>
            </a:br>
            <a:r>
              <a:rPr lang="ru-RU" sz="4000" dirty="0" smtClean="0"/>
              <a:t>Ароматом целый день</a:t>
            </a:r>
            <a:br>
              <a:rPr lang="ru-RU" sz="4000" dirty="0" smtClean="0"/>
            </a:br>
            <a:r>
              <a:rPr lang="ru-RU" sz="4000" dirty="0" smtClean="0"/>
              <a:t>Манит нежная…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Сирень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сире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сире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1137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сире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068960"/>
            <a:ext cx="3240360" cy="226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сире 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996952"/>
            <a:ext cx="3587100" cy="24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200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Подснежники</a:t>
            </a:r>
            <a:endParaRPr kumimoji="0" lang="ru-RU" sz="4400" i="0" u="none" strike="noStrike" kern="1200" cap="none" spc="0" normalizeH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одснежник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0963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оснежник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358862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одснежник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3600400" cy="24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одснежник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36274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1628800"/>
            <a:ext cx="66967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белый, голубой;</a:t>
            </a:r>
            <a:br>
              <a:rPr lang="ru-RU" sz="4000" dirty="0" smtClean="0"/>
            </a:br>
            <a:r>
              <a:rPr lang="ru-RU" sz="4000" dirty="0" smtClean="0"/>
              <a:t>На земле растут пустой.</a:t>
            </a:r>
            <a:br>
              <a:rPr lang="ru-RU" sz="4000" dirty="0" smtClean="0"/>
            </a:br>
            <a:r>
              <a:rPr lang="ru-RU" sz="4000" dirty="0" smtClean="0"/>
              <a:t>У весны есть фокусы:</a:t>
            </a:r>
            <a:br>
              <a:rPr lang="ru-RU" sz="4000" dirty="0" smtClean="0"/>
            </a:br>
            <a:r>
              <a:rPr lang="ru-RU" sz="4000" dirty="0" smtClean="0"/>
              <a:t>Распустились...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7727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Крокусы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крокусы желты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48680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крокусы белые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32577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крокус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140968"/>
            <a:ext cx="28083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крокусы ассорт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924944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2" y="1556792"/>
            <a:ext cx="6696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 цветочный принц-поэт,</a:t>
            </a:r>
            <a:br>
              <a:rPr lang="ru-RU" sz="4000" dirty="0" smtClean="0"/>
            </a:br>
            <a:r>
              <a:rPr lang="ru-RU" sz="4000" dirty="0" smtClean="0"/>
              <a:t>В шляпу жёлтую одет.</a:t>
            </a:r>
            <a:br>
              <a:rPr lang="ru-RU" sz="4000" dirty="0" smtClean="0"/>
            </a:br>
            <a:r>
              <a:rPr lang="ru-RU" sz="4000" dirty="0" smtClean="0"/>
              <a:t>Про весну сонет на бис</a:t>
            </a:r>
            <a:br>
              <a:rPr lang="ru-RU" sz="4000" dirty="0" smtClean="0"/>
            </a:br>
            <a:r>
              <a:rPr lang="ru-RU" sz="4000" dirty="0" smtClean="0"/>
              <a:t>Прочитает нам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–…</a:t>
            </a:r>
            <a:endParaRPr lang="ru-RU" sz="4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Нарцисс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Рисунок 10" descr="C:\Users\Irina\Downloads\нарциссы 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6672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Irina\Downloads\нарциссы 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48680"/>
            <a:ext cx="282574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Irina\Downloads\нарциссы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068960"/>
            <a:ext cx="2952328" cy="24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Irina\Downloads\нарциссы 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924944"/>
            <a:ext cx="3551287" cy="2657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98072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растут,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разноцветные,</a:t>
            </a:r>
            <a:br>
              <a:rPr lang="ru-RU" sz="4000" dirty="0" smtClean="0"/>
            </a:br>
            <a:r>
              <a:rPr lang="ru-RU" sz="4000" dirty="0" smtClean="0"/>
              <a:t>Летом были бы они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 незаметными,</a:t>
            </a:r>
            <a:br>
              <a:rPr lang="ru-RU" sz="4000" dirty="0" smtClean="0"/>
            </a:br>
            <a:r>
              <a:rPr lang="ru-RU" sz="4000" dirty="0" smtClean="0"/>
              <a:t>А весною так желанны</a:t>
            </a:r>
            <a:br>
              <a:rPr lang="ru-RU" sz="4000" dirty="0" smtClean="0"/>
            </a:br>
            <a:r>
              <a:rPr lang="ru-RU" sz="4000" dirty="0" smtClean="0"/>
              <a:t>Нам нарциссы и...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</a:t>
            </a:r>
            <a:br>
              <a:rPr lang="ru-RU" sz="4000" dirty="0" smtClean="0"/>
            </a:br>
            <a:r>
              <a:rPr lang="ru-RU" sz="4000" dirty="0" smtClean="0"/>
              <a:t>Нам нарциссы 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Тюльпаны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тюльп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тюльпаны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32656"/>
            <a:ext cx="28977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тюльпаны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3672408" cy="25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тюльпаны 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2969761" cy="235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</TotalTime>
  <Words>77</Words>
  <Application>Microsoft Office PowerPoint</Application>
  <PresentationFormat>Экран (4:3)</PresentationFormat>
  <Paragraphs>30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1</cp:lastModifiedBy>
  <cp:revision>27</cp:revision>
  <dcterms:modified xsi:type="dcterms:W3CDTF">2020-05-12T12:46:47Z</dcterms:modified>
</cp:coreProperties>
</file>