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«Развитие интеллекта дошкольников через математическую деятельность»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едкомната\Pictures\дети с удочкой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492896"/>
            <a:ext cx="4401839" cy="32971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В процессе обучения дошкольников математике происходит совершенствование познавательных психических процессов (восприятия, мышления, памяти, речи, внимания, воображения), формируются приемы и способы интеллектуальной деятельности (анализ, синтез, обобщение, классификация и др.), начинают формироваться математические способности детей.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Показатели </a:t>
            </a:r>
            <a:r>
              <a:rPr lang="ru-RU" dirty="0" smtClean="0"/>
              <a:t>активной мыслительной деятельности </a:t>
            </a:r>
            <a:r>
              <a:rPr lang="ru-RU" dirty="0" smtClean="0"/>
              <a:t>: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sz="2600" dirty="0" smtClean="0"/>
              <a:t>наличие интереса к поставленной задаче и процессу ее решения;</a:t>
            </a:r>
          </a:p>
          <a:p>
            <a:r>
              <a:rPr lang="ru-RU" sz="2600" dirty="0" smtClean="0"/>
              <a:t>- умение замечать и исправлять свои ошибки;</a:t>
            </a:r>
          </a:p>
          <a:p>
            <a:r>
              <a:rPr lang="ru-RU" sz="2600" dirty="0" smtClean="0"/>
              <a:t>- умение задавать вопросы по содержанию темы;</a:t>
            </a:r>
          </a:p>
          <a:p>
            <a:r>
              <a:rPr lang="ru-RU" sz="2600" dirty="0" smtClean="0"/>
              <a:t>-умение проявлять самостоятельность в процессе поиска решения, производить при этом разнообразные мыслительные операции: анализировать, сравнивать, группировать </a:t>
            </a:r>
            <a:r>
              <a:rPr lang="ru-RU" sz="2600" dirty="0" smtClean="0"/>
              <a:t>;</a:t>
            </a:r>
          </a:p>
          <a:p>
            <a:r>
              <a:rPr lang="ru-RU" sz="2800" dirty="0" smtClean="0"/>
              <a:t>- умение формировать познавательные задачи в конкретной ситуации.</a:t>
            </a:r>
          </a:p>
          <a:p>
            <a:endParaRPr lang="ru-RU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) специально организованное обучение в форме занятий;</a:t>
            </a:r>
          </a:p>
          <a:p>
            <a:r>
              <a:rPr lang="ru-RU" dirty="0" smtClean="0"/>
              <a:t>2) совместная деятельность взрослого с детьми, строящаяся на</a:t>
            </a:r>
          </a:p>
          <a:p>
            <a:r>
              <a:rPr lang="ru-RU" dirty="0" smtClean="0"/>
              <a:t>непринужденной, необязательной форме;</a:t>
            </a:r>
          </a:p>
          <a:p>
            <a:r>
              <a:rPr lang="ru-RU" dirty="0" smtClean="0"/>
              <a:t>3) совместная самостоятельная деятельность самих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Содержание </a:t>
            </a:r>
            <a:r>
              <a:rPr lang="ru-RU" b="1" dirty="0" smtClean="0"/>
              <a:t>развивающей </a:t>
            </a:r>
            <a:r>
              <a:rPr lang="ru-RU" b="1" dirty="0" smtClean="0"/>
              <a:t>предметно-пространственной </a:t>
            </a:r>
            <a:r>
              <a:rPr lang="ru-RU" b="1" dirty="0" smtClean="0"/>
              <a:t>среды </a:t>
            </a:r>
            <a:r>
              <a:rPr lang="ru-RU" dirty="0" smtClean="0"/>
              <a:t>должно периодически обогащаться с ориентацией:</a:t>
            </a:r>
          </a:p>
          <a:p>
            <a:r>
              <a:rPr lang="ru-RU" dirty="0" smtClean="0"/>
              <a:t>- на поддержание интереса ребенка к предметно-развивающей среде;</a:t>
            </a:r>
          </a:p>
          <a:p>
            <a:r>
              <a:rPr lang="ru-RU" dirty="0" smtClean="0"/>
              <a:t>- на индивидуальные возможности детей ( я способен на большее, вы предоставили мне эту возможность, спасибо);</a:t>
            </a:r>
          </a:p>
          <a:p>
            <a:r>
              <a:rPr lang="ru-RU" dirty="0" smtClean="0"/>
              <a:t>- неисчерпаемую информацию.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Ребенок </a:t>
            </a:r>
            <a:r>
              <a:rPr lang="ru-RU" dirty="0" smtClean="0"/>
              <a:t>должен проявлять как можно больше активности, рассуждать, делать «открытия», высказывать свое мнение, не боясь при этом ошибиться. И каждый ошибочный ответ должен рассматриваться не как неудача, а как поиск правильного ответа, решения. Это позволяют добиться современные образовательные технологии 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Технология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деятельностного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метода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Л.Г.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Петерсон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6632"/>
            <a:ext cx="7498080" cy="6552728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Интеллектуальное развитие дошкольников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- это </a:t>
            </a:r>
            <a:r>
              <a:rPr lang="ru-RU" sz="8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систематическое и целенаправленное педагогическое воздействие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 на подрастающего человека с целью развития ума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    Интеллектуальное развитие - это и процесс, и уровень познавательной деятельности подрастающего человека во всех ее проявлениях: знаниях, познавательных процессах, способностях и др.; оно осуществляется в результате воздействия на ребенка обстоятельств жизни и среды. Имеет значение и наследственный фонд задатков. В возрасте 6-7 лет, дети отличаются достаточно высоким уровнем умственного развития, включающим расчлененное восприятие, смысловое запоминание, интенсивно развивается воображения, обобщенные нормы мышления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     Интеллектуальное развитие ребенка предполагает наличие у ребенка кругозора, запаса конкретных знаний.    Математическое содержание оптимально для развития интеллектуальных способностей, что приводит к активному развитию математических способностей ребенка</a:t>
            </a:r>
            <a:r>
              <a:rPr lang="ru-RU" sz="8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Математические представления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являются </a:t>
            </a:r>
            <a:r>
              <a:rPr lang="ru-RU" sz="8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средством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 интеллектуального развития старших дошкольников. </a:t>
            </a:r>
          </a:p>
          <a:p>
            <a:pPr>
              <a:buNone/>
            </a:pPr>
            <a:r>
              <a:rPr lang="ru-RU" sz="8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sz="8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sz="8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«интеллект</a:t>
            </a:r>
            <a:r>
              <a:rPr lang="ru-RU" dirty="0" smtClean="0"/>
              <a:t>»-  </a:t>
            </a:r>
            <a:r>
              <a:rPr lang="ru-RU" b="1" dirty="0" smtClean="0"/>
              <a:t>индивидуальные </a:t>
            </a:r>
            <a:r>
              <a:rPr lang="ru-RU" b="1" dirty="0" smtClean="0"/>
              <a:t>особенности, относимые к сфере познавательной, прежде всего к мышлению, памяти, восприятию, вниманию</a:t>
            </a:r>
            <a:r>
              <a:rPr lang="ru-RU" dirty="0" smtClean="0"/>
              <a:t> и пр.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r>
              <a:rPr lang="ru-RU" b="1" dirty="0" smtClean="0"/>
              <a:t>Интеллектуальное развитие дошкольников</a:t>
            </a:r>
            <a:r>
              <a:rPr lang="ru-RU" dirty="0" smtClean="0"/>
              <a:t> - это с</a:t>
            </a:r>
            <a:r>
              <a:rPr lang="ru-RU" b="1" dirty="0" smtClean="0"/>
              <a:t>истематическое</a:t>
            </a:r>
            <a:r>
              <a:rPr lang="ru-RU" dirty="0" smtClean="0"/>
              <a:t> и </a:t>
            </a:r>
            <a:r>
              <a:rPr lang="ru-RU" b="1" dirty="0" smtClean="0"/>
              <a:t>целенаправленное педагогическое воздействие</a:t>
            </a:r>
            <a:r>
              <a:rPr lang="ru-RU" dirty="0" smtClean="0"/>
              <a:t> на подрастающего человека с целью развития ума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Ум </a:t>
            </a:r>
            <a:r>
              <a:rPr lang="ru-RU" b="1" dirty="0" smtClean="0"/>
              <a:t>это совокупность познавательных процессов от ощущений и восприятии до мышления и воображения включительно.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498080" cy="936104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качества </a:t>
            </a:r>
            <a:r>
              <a:rPr lang="ru-RU" sz="2200" dirty="0" smtClean="0"/>
              <a:t>ума: </a:t>
            </a:r>
            <a:r>
              <a:rPr lang="ru-RU" sz="2200" b="1" dirty="0" smtClean="0"/>
              <a:t>самостоятельность, широта, глубина, гибкость, быстрота и критичность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590328"/>
            <a:ext cx="7498080" cy="526767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Самостоятельность</a:t>
            </a:r>
            <a:r>
              <a:rPr lang="ru-RU" b="1" dirty="0" smtClean="0"/>
              <a:t> – </a:t>
            </a:r>
            <a:r>
              <a:rPr lang="ru-RU" dirty="0" smtClean="0"/>
              <a:t>способность выдвигать новые задачи и решать их самостоятельно.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Широта</a:t>
            </a:r>
            <a:r>
              <a:rPr lang="ru-RU" dirty="0" smtClean="0"/>
              <a:t> – способность к проявлению познавательной деятельности в разных областях знаний.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Глубина</a:t>
            </a:r>
            <a:r>
              <a:rPr lang="ru-RU" dirty="0" smtClean="0"/>
              <a:t> – способность проникать в глубь явлений, видеть ход дальнейших событий и причинно- следственные связи.   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  Гибкость </a:t>
            </a:r>
            <a:r>
              <a:rPr lang="ru-RU" dirty="0" smtClean="0"/>
              <a:t>– способность свободного и быстрого выбора приемов и способов решения задачи независимо  от трафарета.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Быстрота </a:t>
            </a:r>
            <a:r>
              <a:rPr lang="ru-RU" dirty="0" smtClean="0"/>
              <a:t>– способность быстро осуществлять мыслительные операции.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Критичность </a:t>
            </a:r>
            <a:r>
              <a:rPr lang="ru-RU" dirty="0" smtClean="0"/>
              <a:t>– способность объективно оценивать свои и чужие мысли, всесторонне проверять 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Уровень интеллекта, которым обладает тот или иной человек, </a:t>
            </a:r>
            <a:r>
              <a:rPr lang="ru-RU" b="1" dirty="0" smtClean="0"/>
              <a:t>не представляет собой сугубо врожденное</a:t>
            </a:r>
            <a:r>
              <a:rPr lang="ru-RU" dirty="0" smtClean="0"/>
              <a:t>, а тем более  генетически наследуемое свойство - он является именно системой способностей. </a:t>
            </a:r>
            <a:r>
              <a:rPr lang="ru-RU" b="1" dirty="0" smtClean="0"/>
              <a:t>Способности формируются в процессе осуществления разнообразной </a:t>
            </a:r>
            <a:r>
              <a:rPr lang="ru-RU" b="1" dirty="0" smtClean="0"/>
              <a:t>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«Не обрушивайте на ребенка лавину знаний – под лавиной знаний могут быть погребены пытливость и любознательность. Умейте открыть перед ребенком в окружающем мире что – то одно, но открыть так, чтобы кусочек жизни заиграл перед детьми всеми цветами радуги . Оставляйте всегда что – то недосказанное, чтобы ребенку захотелось еще и еще раз возвратиться к тому, что он узнал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                                                   Г</a:t>
            </a:r>
            <a:r>
              <a:rPr lang="ru-RU" dirty="0" smtClean="0"/>
              <a:t>. А. </a:t>
            </a:r>
            <a:r>
              <a:rPr lang="ru-RU" dirty="0" err="1" smtClean="0"/>
              <a:t>Урунтаева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ФЗ № 273 «Об образовании в РФ»   (</a:t>
            </a:r>
            <a:r>
              <a:rPr lang="ru-RU" dirty="0" err="1" smtClean="0"/>
              <a:t>ст</a:t>
            </a:r>
            <a:r>
              <a:rPr lang="ru-RU" dirty="0" smtClean="0"/>
              <a:t> 64,65) </a:t>
            </a:r>
            <a:r>
              <a:rPr lang="ru-RU" dirty="0" smtClean="0"/>
              <a:t>-содержание </a:t>
            </a:r>
            <a:r>
              <a:rPr lang="ru-RU" dirty="0" smtClean="0"/>
              <a:t>и организация образовательного процесса для детей дошкольного возраста должны быть направлены  на развитие у них интеллектуальных качеств.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Федеральный государственный стандарт  считает формирование познавательных интересов и познавательных действий </a:t>
            </a:r>
            <a:r>
              <a:rPr lang="ru-RU" dirty="0" err="1" smtClean="0"/>
              <a:t>ребѐнка </a:t>
            </a:r>
            <a:r>
              <a:rPr lang="ru-RU" dirty="0" smtClean="0"/>
              <a:t>в различных видах деятельности одним из принципов дошкольного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</a:t>
            </a:r>
            <a:r>
              <a:rPr lang="ru-RU" dirty="0" smtClean="0"/>
              <a:t>по развитию интеллектуальных способностей детей в детском саду должна пронизывать все сферы жизни и совместной деятельности воспитанников и педагогов, в том числе, и процесс формирования математических </a:t>
            </a:r>
            <a:r>
              <a:rPr lang="ru-RU" dirty="0" smtClean="0"/>
              <a:t>представлений.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730</Words>
  <Application>Microsoft Office PowerPoint</Application>
  <PresentationFormat>Экран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«Развитие интеллекта дошкольников через математическую деятельность»</vt:lpstr>
      <vt:lpstr>Слайд 2</vt:lpstr>
      <vt:lpstr>Слайд 3</vt:lpstr>
      <vt:lpstr>качества ума: самостоятельность, широта, глубина, гибкость, быстрота и критичность.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интеллекта дошкольников через математическую деятельность»</dc:title>
  <dc:creator>педкомната</dc:creator>
  <cp:lastModifiedBy>педкомната</cp:lastModifiedBy>
  <cp:revision>2</cp:revision>
  <dcterms:created xsi:type="dcterms:W3CDTF">2015-12-16T09:29:03Z</dcterms:created>
  <dcterms:modified xsi:type="dcterms:W3CDTF">2015-12-16T09:48:34Z</dcterms:modified>
</cp:coreProperties>
</file>