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70" r:id="rId4"/>
    <p:sldId id="257" r:id="rId5"/>
    <p:sldId id="261" r:id="rId6"/>
    <p:sldId id="262" r:id="rId7"/>
    <p:sldId id="264" r:id="rId8"/>
    <p:sldId id="263" r:id="rId9"/>
    <p:sldId id="260" r:id="rId10"/>
    <p:sldId id="259" r:id="rId11"/>
    <p:sldId id="258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педкомната\Desktop\документы Угаровой\дет сад 240\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9"/>
            <a:ext cx="9036496" cy="724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logotipka.ru/images/stories/skachat_img/znaki_bukvy_cifry/6p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720080" cy="108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vov.ru/tw_files2/urls_1/8/d-7219/7219_html_33ae8a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9247"/>
            <a:ext cx="6768752" cy="6768753"/>
          </a:xfrm>
          <a:prstGeom prst="ellipse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6672"/>
            <a:ext cx="1728192" cy="165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i.ytimg.com/vi/ZN76gD7q1dk/sddefault.jpg"/>
          <p:cNvPicPr>
            <a:picLocks noChangeAspect="1" noChangeArrowheads="1"/>
          </p:cNvPicPr>
          <p:nvPr/>
        </p:nvPicPr>
        <p:blipFill>
          <a:blip r:embed="rId4" cstate="print"/>
          <a:srcRect l="15356" t="14175" r="33851" b="16526"/>
          <a:stretch>
            <a:fillRect/>
          </a:stretch>
        </p:blipFill>
        <p:spPr bwMode="auto">
          <a:xfrm>
            <a:off x="5436097" y="1484784"/>
            <a:ext cx="1618544" cy="1656184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17032"/>
            <a:ext cx="18002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едкомната\Pictures\zifra_list_color.gif"/>
          <p:cNvPicPr/>
          <p:nvPr/>
        </p:nvPicPr>
        <p:blipFill>
          <a:blip r:embed="rId6" cstate="print"/>
          <a:srcRect l="37062" t="-100" r="4716" b="51616"/>
          <a:stretch>
            <a:fillRect/>
          </a:stretch>
        </p:blipFill>
        <p:spPr bwMode="auto">
          <a:xfrm>
            <a:off x="3131840" y="4653136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педкомната\Pictures\vesyolaya-matematika.jpg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2708920"/>
            <a:ext cx="1728192" cy="139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700006">
            <a:off x="4468827" y="1703536"/>
            <a:ext cx="216024" cy="1850376"/>
          </a:xfrm>
          <a:prstGeom prst="up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yamac.ru/wp-content/uploads/media/%D0%9A%D0%BE%D0%BD%D1%81%D0%BF%D0%B5%D0%BA%D1%82-%D0%BD%D0%B5%D0%BF%D0%BE%D1%81%D1%80%D0%B5%D0%B4%D1%81%D1%82%D0%B2%D0%B5%D0%BD%D0%BD%D0%BE-%D0%BE%D0%B1%D1%80%D0%B0%D0%B7%D0%BE%D0%B2%D0%B0%D1%82%D0%B5%D0%BB%D1%8C%D0%BD%D0%BE%D0%B8%CC%86-%D0%B4%D0%B5%D1%8F%D1%82%D0%B5%D0%BB%D1%8C%D0%BD%D0%BE%D1%81%D1%82%D0%B8-%D0%9F%D1%83%D1%82%D0%B5%D1%88%D0%B5%D1%81%D1%82%D0%B2%D0%B8%D0%B5-%D0%B2-%D0%A6%D0%B0%D1%80%D1%81%D1%82%D0%B2%D0%BE-%D0%9C%D0%B0%D1%82%D0%B5%D0%BC%D0%B0%D1%82%D0%B8%D0%BA%D0%B8/imag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wored.school2100.com/upload/medialibrary/ec8/ec807b6417937e6ac085b5d2097dc8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3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s://im1-tub-ru.yandex.net/i?id=0f9ede658133b4b68bf21b0fc8de0fc7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23726"/>
            <a:ext cx="9067975" cy="698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педкомната\Desktop\документы Угаровой\дет сад 240\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75154"/>
            <a:ext cx="8640960" cy="700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8" name="Picture 8" descr="http://m.kp.by/share/i/12/6935905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858000" cy="4572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45" t="22280" r="32990" b="2121"/>
          <a:stretch>
            <a:fillRect/>
          </a:stretch>
        </p:blipFill>
        <p:spPr bwMode="auto">
          <a:xfrm>
            <a:off x="1259632" y="764704"/>
            <a:ext cx="1944216" cy="283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logotipka.ru/images/stories/skachat_img/znaki_bukvy_cifry/6p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628800"/>
            <a:ext cx="360040" cy="544286"/>
          </a:xfrm>
          <a:prstGeom prst="rect">
            <a:avLst/>
          </a:prstGeom>
          <a:noFill/>
        </p:spPr>
      </p:pic>
      <p:pic>
        <p:nvPicPr>
          <p:cNvPr id="27649" name="Picture 1" descr="C:\Users\педкомната\Desktop\документы Угаровой\дет сад 240\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980728"/>
            <a:ext cx="239820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logotipka.ru/images/stories/skachat_img/znaki_bukvy_cifry/6p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720080" cy="108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://images.myshared.ru/19/1198053/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thumbs.dreamstime.com/z/parowi-lokomotywa-furgony-8721513.jpg"/>
          <p:cNvPicPr>
            <a:picLocks noChangeAspect="1" noChangeArrowheads="1"/>
          </p:cNvPicPr>
          <p:nvPr/>
        </p:nvPicPr>
        <p:blipFill>
          <a:blip r:embed="rId3" cstate="print"/>
          <a:srcRect l="775" b="18141"/>
          <a:stretch>
            <a:fillRect/>
          </a:stretch>
        </p:blipFill>
        <p:spPr bwMode="auto">
          <a:xfrm>
            <a:off x="5996189" y="5661248"/>
            <a:ext cx="3147811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al-gate0.com/data_images/56ac377ef3e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0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mathsguests.ucoz.net/_si/0/6797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7300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ru.convdocs.org/pars_docs/refs/10/9178/9178_html_7b9b44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9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previews.123rf.com/images/lenm/lenm0901/lenm090100113/4206158-Math-House-with-Clipping-Path-Stock-Vector-math-numbers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205574"/>
            <a:ext cx="7920880" cy="7063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" y="0"/>
            <a:ext cx="9141340" cy="685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45" t="22280" r="32990" b="2121"/>
          <a:stretch>
            <a:fillRect/>
          </a:stretch>
        </p:blipFill>
        <p:spPr bwMode="auto">
          <a:xfrm>
            <a:off x="0" y="4231505"/>
            <a:ext cx="1619672" cy="26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2768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педкомната</dc:creator>
  <cp:lastModifiedBy>педкомната</cp:lastModifiedBy>
  <cp:revision>24</cp:revision>
  <dcterms:created xsi:type="dcterms:W3CDTF">2016-04-01T07:19:28Z</dcterms:created>
  <dcterms:modified xsi:type="dcterms:W3CDTF">2016-04-04T07:00:11Z</dcterms:modified>
</cp:coreProperties>
</file>