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1" r:id="rId3"/>
    <p:sldId id="275" r:id="rId4"/>
    <p:sldId id="280" r:id="rId5"/>
    <p:sldId id="283" r:id="rId6"/>
    <p:sldId id="277" r:id="rId7"/>
    <p:sldId id="282" r:id="rId8"/>
    <p:sldId id="291" r:id="rId9"/>
    <p:sldId id="290" r:id="rId10"/>
    <p:sldId id="274" r:id="rId11"/>
    <p:sldId id="288" r:id="rId12"/>
    <p:sldId id="287" r:id="rId13"/>
    <p:sldId id="292" r:id="rId14"/>
    <p:sldId id="267" r:id="rId15"/>
    <p:sldId id="261" r:id="rId16"/>
    <p:sldId id="293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7A4F-391E-4964-AA36-9F44617EE869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FA6B-E029-4A05-9AF0-A3035DF0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0C50-43E9-4D40-B943-EA9E785347F4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D6B6-69F1-4A20-A68A-EAE5F30B4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B73D-02A3-4E31-9181-F3A65A099D2D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276-12C7-4EA4-81C5-9E07A825F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F9A6-7C37-4C41-B30D-DDEAC8318BAE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EDE7-CE65-4E6A-823E-5892406FE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1BFB-AD24-4D66-AA3E-D25577C2A756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53DD-45DF-4729-A985-18602C3CE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8653-9FE3-4470-A62D-02D006F4AFF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8E47-EE58-4304-AB08-CA9087EE9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15C-C316-4F6D-BFA4-73F34E5A5BE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E948-5F6C-4759-AB8E-F93146C2C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E5C9-7E2D-4764-B0C4-D4CF8BAFC68B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8B-8BCF-4FF0-93B4-FDD8A85FA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080D-B09E-4A60-830D-44ACA2035B8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8BF9-6674-4F08-8ADC-8534D92CF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F946-EFC7-4B22-A51E-79D94691FBE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8E8D-E6C3-4DF3-B9F7-CBD4F32E0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9822-2E39-4FB4-82AF-2D73AF822321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04EA-F855-4B6A-9BF9-B89C17F2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7C928-B58B-444D-9364-FB6036FA1F4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7DB422-A671-4D06-BCC4-61242AE3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1.bp.blogspot.com/-gbPgZrAKKD8/UrCCDrowOgI/AAAAAAAAQjM/pOFMRAwTrNc/s1600/Vorhang%20a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450" y="2852738"/>
            <a:ext cx="6769100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МАСТЕР-КЛАСС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«Театральная мастерская»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Ромазан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 И.Е.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Воспитатель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+mn-cs"/>
              </a:rPr>
              <a:t>МДОУ «Детский сад №240»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F:\фотографии\экскурсии выставки\осень в музее 2014\SAM_0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5" y="934623"/>
            <a:ext cx="4739805" cy="34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:\фотографии\9.04.15. мастер-класс\SAM_1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8110"/>
            <a:ext cx="4608512" cy="345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086" y="132972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НА ГАПИТЕ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3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графии\экскурсии выставки\Цирковое представление\DSC001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64"/>
          <a:stretch/>
        </p:blipFill>
        <p:spPr bwMode="auto">
          <a:xfrm>
            <a:off x="4682840" y="1759485"/>
            <a:ext cx="4248472" cy="407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5495" y="297264"/>
            <a:ext cx="212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РОСТОВЫЕ</a:t>
            </a:r>
            <a:endParaRPr lang="ru-RU" sz="3200" b="1" dirty="0">
              <a:latin typeface="+mj-lt"/>
            </a:endParaRPr>
          </a:p>
        </p:txBody>
      </p:sp>
      <p:pic>
        <p:nvPicPr>
          <p:cNvPr id="5123" name="Picture 3" descr="E:\фотографии\экскурсии выставки\Цирковое представление\IMG_6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890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80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графии\фото т.кукол\игрушки\DSC09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609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1736" y="571480"/>
            <a:ext cx="4189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ТЕАТРАЛЬНЫЕ ЛОЖКИ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6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0PHOTO\SAM_3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119987" cy="53399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571480"/>
            <a:ext cx="4610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НА ГАПИТЕ </a:t>
            </a:r>
            <a:r>
              <a:rPr lang="ru-RU" sz="2800" b="1" dirty="0" smtClean="0">
                <a:latin typeface="+mn-lt"/>
              </a:rPr>
              <a:t>(ПАПЬЕ-МАШЕ)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s.gorodpushkin.ru/section/newsIconCis2/upload/images/news/icon/416_art1_146359829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abload.de/img/gzdeforumdnyas-sahne-scj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0PHOTO\SAM_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mywishlist.ru/pic/i/wish/orig/002/502/59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556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CIM\100PHOTO\SAM_3295.JPG"/>
          <p:cNvPicPr>
            <a:picLocks noChangeAspect="1" noChangeArrowheads="1"/>
          </p:cNvPicPr>
          <p:nvPr/>
        </p:nvPicPr>
        <p:blipFill>
          <a:blip r:embed="rId3" cstate="print"/>
          <a:srcRect l="7080" t="22581"/>
          <a:stretch>
            <a:fillRect/>
          </a:stretch>
        </p:blipFill>
        <p:spPr bwMode="auto">
          <a:xfrm>
            <a:off x="357158" y="3929066"/>
            <a:ext cx="4687128" cy="2928933"/>
          </a:xfrm>
          <a:prstGeom prst="rect">
            <a:avLst/>
          </a:prstGeom>
          <a:noFill/>
        </p:spPr>
      </p:pic>
      <p:pic>
        <p:nvPicPr>
          <p:cNvPr id="2051" name="Picture 3" descr="H:\DCIM\100PHOTO\SAM_3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-1"/>
            <a:ext cx="3500430" cy="46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1.bp.blogspot.com/-gbPgZrAKKD8/UrCCDrowOgI/AAAAAAAAQjM/pOFMRAwTrNc/s1600/Vorhang%20a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4414" y="0"/>
            <a:ext cx="6769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  <a:cs typeface="+mn-cs"/>
              </a:rPr>
              <a:t>Не бывает ненужных вещей,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  <a:cs typeface="+mn-cs"/>
              </a:rPr>
              <a:t> Если есть фантазия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  <a:cs typeface="+mn-cs"/>
              </a:rPr>
              <a:t> </a:t>
            </a:r>
            <a:endParaRPr lang="ru-RU" sz="3200" dirty="0">
              <a:solidFill>
                <a:srgbClr val="FFC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26" name="Picture 2" descr="H:\DCIM\100PHOTO\SAM_3315.JPG"/>
          <p:cNvPicPr>
            <a:picLocks noChangeAspect="1" noChangeArrowheads="1"/>
          </p:cNvPicPr>
          <p:nvPr/>
        </p:nvPicPr>
        <p:blipFill>
          <a:blip r:embed="rId3" cstate="print"/>
          <a:srcRect b="4908"/>
          <a:stretch>
            <a:fillRect/>
          </a:stretch>
        </p:blipFill>
        <p:spPr bwMode="auto">
          <a:xfrm>
            <a:off x="2143108" y="2236186"/>
            <a:ext cx="1785950" cy="2264384"/>
          </a:xfrm>
          <a:prstGeom prst="rect">
            <a:avLst/>
          </a:prstGeom>
          <a:noFill/>
        </p:spPr>
      </p:pic>
      <p:pic>
        <p:nvPicPr>
          <p:cNvPr id="1027" name="Picture 3" descr="H:\DCIM\100PHOTO\SAM_3312.JPG"/>
          <p:cNvPicPr>
            <a:picLocks noChangeAspect="1" noChangeArrowheads="1"/>
          </p:cNvPicPr>
          <p:nvPr/>
        </p:nvPicPr>
        <p:blipFill>
          <a:blip r:embed="rId4" cstate="print"/>
          <a:srcRect l="15054" t="6690" r="7170" b="2988"/>
          <a:stretch>
            <a:fillRect/>
          </a:stretch>
        </p:blipFill>
        <p:spPr bwMode="auto">
          <a:xfrm>
            <a:off x="5114400" y="4661881"/>
            <a:ext cx="2029368" cy="1767515"/>
          </a:xfrm>
          <a:prstGeom prst="rect">
            <a:avLst/>
          </a:prstGeom>
          <a:noFill/>
        </p:spPr>
      </p:pic>
      <p:pic>
        <p:nvPicPr>
          <p:cNvPr id="1028" name="Picture 4" descr="H:\DCIM\100PHOTO\SAM_3306.JPG"/>
          <p:cNvPicPr>
            <a:picLocks noChangeAspect="1" noChangeArrowheads="1"/>
          </p:cNvPicPr>
          <p:nvPr/>
        </p:nvPicPr>
        <p:blipFill>
          <a:blip r:embed="rId5" cstate="print"/>
          <a:srcRect t="12632" b="7368"/>
          <a:stretch>
            <a:fillRect/>
          </a:stretch>
        </p:blipFill>
        <p:spPr bwMode="auto">
          <a:xfrm>
            <a:off x="1857356" y="4643446"/>
            <a:ext cx="2976583" cy="1785950"/>
          </a:xfrm>
          <a:prstGeom prst="rect">
            <a:avLst/>
          </a:prstGeom>
          <a:noFill/>
        </p:spPr>
      </p:pic>
      <p:pic>
        <p:nvPicPr>
          <p:cNvPr id="1029" name="Picture 5" descr="H:\DCIM\100PHOTO\SAM_33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285992"/>
            <a:ext cx="2956265" cy="221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дкомната\Pictures\48776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фотографии\кукольные спектакли\зайкин праздник\DSC05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17"/>
          <a:stretch>
            <a:fillRect/>
          </a:stretch>
        </p:blipFill>
        <p:spPr bwMode="auto">
          <a:xfrm>
            <a:off x="179512" y="1412776"/>
            <a:ext cx="3865416" cy="47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к презентации(2)\SAM_2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0860"/>
            <a:ext cx="4752529" cy="3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276687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</a:rPr>
              <a:t>Б</a:t>
            </a:r>
            <a:r>
              <a:rPr lang="ru-RU" sz="3200" b="1" dirty="0" smtClean="0">
                <a:latin typeface="+mj-lt"/>
              </a:rPr>
              <a:t>И-БА-БО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7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графии\9.04.15. мастер-класс\SAM_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3327"/>
            <a:ext cx="7290064" cy="53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620688"/>
            <a:ext cx="263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НАСТОЛЬНЫЕ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графии\фото т.кукол\игрушки\DSC09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4731"/>
            <a:ext cx="7272808" cy="545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1234" y="332656"/>
            <a:ext cx="2922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ПАЛЬЧИКОВЫЕ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6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графии\9.04.15. мастер-класс\DSC02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2" r="-5066"/>
          <a:stretch>
            <a:fillRect/>
          </a:stretch>
        </p:blipFill>
        <p:spPr bwMode="auto">
          <a:xfrm>
            <a:off x="251519" y="882323"/>
            <a:ext cx="4372629" cy="32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0143" y="297548"/>
            <a:ext cx="2716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МАРИОНЕТКИ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Picture 10" descr="DSC007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96" y="3573016"/>
            <a:ext cx="4474836" cy="31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3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графии\вареж.куклы\IMG_7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7687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фотографии\вареж.куклы\IMG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7" y="2276872"/>
            <a:ext cx="4448043" cy="333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3449" y="692695"/>
            <a:ext cx="2674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ВАРЕЖКОВЫЕ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6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графии\фото т.кукол\виды т.кукол-фото\IMG_1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5" y="1196752"/>
            <a:ext cx="6848309" cy="5136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328300"/>
            <a:ext cx="2131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ВЕРТУШКИ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0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05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17535"/>
            <a:ext cx="4032448" cy="53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358" y="414059"/>
            <a:ext cx="2137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ВЯЗАННЫЕ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1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42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Бухгалтерия</cp:lastModifiedBy>
  <cp:revision>48</cp:revision>
  <dcterms:created xsi:type="dcterms:W3CDTF">2017-02-05T12:12:32Z</dcterms:created>
  <dcterms:modified xsi:type="dcterms:W3CDTF">2017-02-09T12:54:57Z</dcterms:modified>
</cp:coreProperties>
</file>