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05AB6-5C51-4CB0-9742-C089A88242F1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AEF8E-FD54-43D3-8D7A-E58E70F59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9BBC7-6421-44A1-A714-BD30B27659B2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94A2C-60F3-45F1-A730-5D621B520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60DCF-AA96-4D7A-AB26-C52B1CA6A60D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32214-6D98-4081-B560-2AC65AEB2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E2A2-7298-453A-A032-BF5674785B05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27DE9-C7CE-4DAF-B91A-8C19A196E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5D7C3-C46C-45A4-B91C-8BCEFBF31078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F21EA-FF07-44EA-858E-00F527DDD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6AC07-BA9D-47AB-9E95-8083E45FDC23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3A0D7-4E13-4D4A-B3D1-E84D0C1846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E0879-3E92-4612-BCB9-E5C5DEC7A16A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EA241-745A-4403-917D-7EA33F59B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3D11A-5A17-44AB-B7B8-67F14ADFA742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3C540-0232-4686-8351-1A26ACCFE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5C474-5064-4EC4-AD9F-B7B9FCA13E15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81887-5BE8-49AF-93B2-411CF3DA4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92FB-E8C3-4DBC-9DAB-A80C6E9C8865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F1CAB-12C4-4341-86D4-682C07E46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F02F-BFAA-4E93-BDE5-A01932429E93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45EB8-1876-4E42-AFB2-9738CF76B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171BE8-CA1C-40FD-A131-9C74B7309DC4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BF9C1A-FF56-4979-90A9-FABBF06B6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tatic1.babysfera.ru/8/7/f/0/41450004.m.jpe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76672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Использование решения проблемных ситуаций в развитии математических представлений </a:t>
            </a:r>
            <a:endParaRPr lang="ru-RU" sz="3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4629" y="2996953"/>
            <a:ext cx="2811547" cy="269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Плюсы проблемного обучения: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 является равноправным партнёром;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Дети самостоятельны и инициативны;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сами открывают новые знания и способы действия;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Дети обсуждают проблему, находят пути её решения;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Дети договариваются, общаются.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9263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449263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взрослых изводил вопросом   «почему?»</a:t>
            </a:r>
            <a:endParaRPr lang="ru-RU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marL="0" indent="449263" eaLnBrk="0" hangingPunc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Его прозвали «маленький философ».</a:t>
            </a:r>
            <a:endParaRPr lang="ru-RU" dirty="0" smtClean="0">
              <a:latin typeface="Arial" charset="0"/>
              <a:cs typeface="Arial" charset="0"/>
            </a:endParaRPr>
          </a:p>
          <a:p>
            <a:pPr marL="0" indent="449263" eaLnBrk="0" hangingPunc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Но только вырос он, как начали ему</a:t>
            </a:r>
            <a:endParaRPr lang="ru-RU" dirty="0" smtClean="0">
              <a:latin typeface="Arial" charset="0"/>
              <a:cs typeface="Arial" charset="0"/>
            </a:endParaRPr>
          </a:p>
          <a:p>
            <a:pPr marL="0" indent="449263" eaLnBrk="0" hangingPunc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Преподносить ответы без вопросов.</a:t>
            </a:r>
            <a:endParaRPr lang="ru-RU" dirty="0" smtClean="0">
              <a:latin typeface="Arial" charset="0"/>
              <a:cs typeface="Arial" charset="0"/>
            </a:endParaRPr>
          </a:p>
          <a:p>
            <a:pPr marL="0" indent="449263" eaLnBrk="0" hangingPunc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И с этих пор он больше никому</a:t>
            </a:r>
            <a:endParaRPr lang="ru-RU" dirty="0" smtClean="0">
              <a:latin typeface="Arial" charset="0"/>
              <a:cs typeface="Arial" charset="0"/>
            </a:endParaRPr>
          </a:p>
          <a:p>
            <a:pPr marL="0" indent="449263" eaLnBrk="0" hangingPunc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Не задает вопросов «почему?»</a:t>
            </a:r>
          </a:p>
          <a:p>
            <a:pPr marL="0" indent="449263" algn="r" eaLnBrk="0" hangingPunc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(С.Маршак)</a:t>
            </a:r>
            <a:endParaRPr lang="ru-RU" dirty="0" smtClean="0">
              <a:latin typeface="Arial" charset="0"/>
              <a:cs typeface="Arial" charset="0"/>
            </a:endParaRPr>
          </a:p>
          <a:p>
            <a:endParaRPr lang="ru-RU" dirty="0"/>
          </a:p>
        </p:txBody>
      </p:sp>
      <p:pic>
        <p:nvPicPr>
          <p:cNvPr id="4" name="Рисунок 3" descr="http://static1.babysfera.ru/8/7/f/0/41450004.m.jpe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944216" cy="18081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ДО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Любознательный, задаёт вопросы взрослым и сверстникам, интересуется причинно – следственными связями, пытается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придумывать объяснения явлениям природы и поступкам людей; склонен наблюдать, экспериментировать; ребёнок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способен к принятию собственных решений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опираясь на свои знания в различных видах деятельности.</a:t>
            </a:r>
            <a:endParaRPr lang="ru-RU" sz="2400" dirty="0"/>
          </a:p>
        </p:txBody>
      </p:sp>
      <p:pic>
        <p:nvPicPr>
          <p:cNvPr id="3074" name="Picture 2" descr="C:\Users\педкомната\Pictures\ФГОС Д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013176"/>
            <a:ext cx="2007518" cy="1507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Проблемная ситуация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состояние умственного затруднения детей, вызванное недостаточностью ранее усвоенных ими знаний и способов деятельности для решения познавательной задачи, задания или учебной проблемы.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Математические представления -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начальных математических представлений заключается в ознакомлении детей с разными областями математической действительности: с величиной и формой предметов, пространственными и временными ориентировками, количеством и счетом.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Постепенно у детей появляется собственный познавательный интерес, который приходит на смену игровому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постановка и формирование проблемы;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выдвижения предположений и гипотез;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выбор, проверка, обоснование гипотез;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подведение итогов, вывод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вопросов,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переформулирование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условий задач;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Наводящие задачи или задачи подсказки;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Цепочка наводящих вопросов;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Неполное решение;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Готовый вариант решения.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Постановка цели, задачи, проблемы, затем поиск решения и подведение результатов.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Давайте поразмышляем, как сделать, чтобы познавая математику, ребёнок постиг успеха.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же включает в себя проблемная      ситуация?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Каковы её основные элементы?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ru-RU" dirty="0" smtClean="0"/>
              <a:t>- </a:t>
            </a:r>
            <a:r>
              <a:rPr lang="ru-RU" b="1" dirty="0" smtClean="0"/>
              <a:t>неизвестное, т.е. усваиваемое ребенком новое знание или способ деятельности;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b="1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ru-RU" b="1" dirty="0" smtClean="0"/>
              <a:t>- познавательная деятельность;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b="1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ru-RU" b="1" dirty="0" smtClean="0"/>
              <a:t>- творческие возможности  и достигнутый ребёнком уровень знаний.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66</Template>
  <TotalTime>50</TotalTime>
  <Words>326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Calibri</vt:lpstr>
      <vt:lpstr>Arial</vt:lpstr>
      <vt:lpstr>66</vt:lpstr>
      <vt:lpstr>Слайд 1</vt:lpstr>
      <vt:lpstr>ФГОС ДО </vt:lpstr>
      <vt:lpstr>Проблемная ситуация - </vt:lpstr>
      <vt:lpstr>Математические представления -   </vt:lpstr>
      <vt:lpstr>Слайд 5</vt:lpstr>
      <vt:lpstr>Слайд 6</vt:lpstr>
      <vt:lpstr>Слайд 7</vt:lpstr>
      <vt:lpstr>Слайд 8</vt:lpstr>
      <vt:lpstr>Что же включает в себя проблемная      ситуация?      Каковы её основные элементы? </vt:lpstr>
      <vt:lpstr>Слайд 10</vt:lpstr>
      <vt:lpstr>Слайд 11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педкомната</dc:creator>
  <cp:lastModifiedBy>педкомната</cp:lastModifiedBy>
  <cp:revision>6</cp:revision>
  <dcterms:created xsi:type="dcterms:W3CDTF">2016-01-20T09:01:34Z</dcterms:created>
  <dcterms:modified xsi:type="dcterms:W3CDTF">2016-01-20T09:51:54Z</dcterms:modified>
</cp:coreProperties>
</file>