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0" r:id="rId2"/>
    <p:sldId id="311" r:id="rId3"/>
    <p:sldId id="299" r:id="rId4"/>
    <p:sldId id="301" r:id="rId5"/>
    <p:sldId id="290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303" r:id="rId19"/>
    <p:sldId id="275" r:id="rId20"/>
    <p:sldId id="277" r:id="rId21"/>
    <p:sldId id="278" r:id="rId22"/>
    <p:sldId id="287" r:id="rId23"/>
    <p:sldId id="305" r:id="rId24"/>
    <p:sldId id="307" r:id="rId25"/>
    <p:sldId id="308" r:id="rId26"/>
    <p:sldId id="309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386136"/>
            <a:ext cx="74990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C00000"/>
                </a:solidFill>
              </a:rPr>
              <a:t>И.Е.Ромазан</a:t>
            </a:r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endParaRPr lang="ru-RU" sz="2800" dirty="0" smtClean="0"/>
          </a:p>
          <a:p>
            <a:pPr algn="ctr"/>
            <a:endParaRPr lang="ru-RU" dirty="0"/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«Сказки, творящие добро»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4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Ромазан И.Е\фото Театральная неделя\ТН апрель 2008\S6003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0698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202576"/>
            <a:ext cx="4349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«КАК ОСЛИК СЧАСТЬЕ ИСКАЛ»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7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Ромазан И.Е\фото Театральная неделя\ТН весна 2011\IMG_3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0698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276617"/>
            <a:ext cx="3896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«СКУЧНО БЫТЬ ЖАДИНОЙ»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7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Ромазан И.Е\фото Театральная неделя\ТН весна 2011\IMG_3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3494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113693"/>
            <a:ext cx="3896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«СКУЧНО БЫТЬ ЖАДИНОЙ»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Ромазан И.Е\фото Театральная неделя\ТН весна 2011\IMG_3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7" y="908720"/>
            <a:ext cx="7740063" cy="58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276617"/>
            <a:ext cx="4115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«МЕДВЕЖОНОК И МОЛОТОК»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Ромазан И.Е\фото Театральная неделя\фото осень 2011\IMG_4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04609"/>
            <a:ext cx="4127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«ВОЛШЕБНАЯ СИЛА РАДУГИ»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Ромазан И.Е\фото Театральная неделя\фото осень 2011\IMG_4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764704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2196" y="242552"/>
            <a:ext cx="3861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 ПОЛЕ БЕРЕЗА СТОЯЛА»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3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Ромазан И.Е\фото Театральная неделя\фото ТН весна 2012\IMG_5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95023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5413" y="250044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«ЦЫПЛЕНОК»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1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Ромазан И.Е\фото Театральная неделя\фото ТН весна 2012\IMG_5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3636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260648"/>
            <a:ext cx="345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«ВОРОБУШЕК ЗАБОЛЕЛ»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5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Ромазан И.Е\фото Театральная неделя\фото ТН весна 2012\IMG_5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926778"/>
            <a:ext cx="7716540" cy="57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9830" y="242552"/>
            <a:ext cx="3435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«ВОЛШЕБНЫЙ ЦВЕТОК»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8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Ромазан И.Е\фото Театральная неделя\фото ТН весна 2012\IMG_5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0802" y="260648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«ЕЖ И МОНЕТКА»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6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Ромазан И.Е\фото Театральная неделя\фото ТН весна 2012\IMG_5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828092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9945" y="328746"/>
            <a:ext cx="2068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«ТАНЯ И ПЕС»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Ромазан И.Е\фото Театральная неделя\фото ТН весна 2012\IMG_5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04609"/>
            <a:ext cx="398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«УДИВИТЕЛЬНАЯ НАХОДКА»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3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Ромазан И.Е\фото Театральная неделя\фото ТН весна 2012\IMG_5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82706"/>
            <a:ext cx="7956376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6330" y="161991"/>
            <a:ext cx="7790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«СКАЗКА ПРО ЧЕЛОВЕКА, ЖИВШЕМ В КАМЕННОМ ВЕКЕ»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72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фотографии\ТН 2012 весна фото\IMG_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330" y="161991"/>
            <a:ext cx="7790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«СКАЗКА ПРО ЧЕЛОВЕКА, ЖИВШЕМ В КАМЕННОМ ВЕКЕ»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50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фотографии\Муха Надоеда 2015\IMG_0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73223"/>
            <a:ext cx="4464496" cy="61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52623" y="204609"/>
            <a:ext cx="2614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«МУХА НАДОЕДА»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45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фотографии\Муха Надоеда 2015\IMG_0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76" y="531092"/>
            <a:ext cx="4099508" cy="621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9221" y="122733"/>
            <a:ext cx="2614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«МУХА НАДОЕДА»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09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фотографии\Муха Надоеда 2015\IMG_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00" y="692696"/>
            <a:ext cx="4242379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2623" y="131790"/>
            <a:ext cx="2614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«МУХА НАДОЕДА»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8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фотографии\Про ворону\2016-04-06 10-11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84368" cy="58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170" y="250251"/>
            <a:ext cx="7437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«ПРО ВОРОНУ, КОТОРАЯ УМЕЛА СЧИТАТЬ ДО ДЕСЯТИ»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3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Пчелкина доброта 2016\DSC07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4" y="764704"/>
            <a:ext cx="7908419" cy="59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06920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«ПЧЕЛКИНА ДОБРОТА»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12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Пчелкина доброта 2016\DSC07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32372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06920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«ПЧЕЛКИНА ДОБРОТА»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4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Пчелкина доброта 2016\DSC07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1"/>
            <a:ext cx="7848872" cy="588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13207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«ПЧЕЛКИНА ДОБРОТА»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2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Ромазан И.Е\фото Театральная неделя\фото ТН весна 2012\IMG_5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95591"/>
            <a:ext cx="7845491" cy="58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0207" y="374791"/>
            <a:ext cx="341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«ВЕСЕЛЫЙ МУЗЫКАНТ»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0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Пчелкина доброта 2016\DSC07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06920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«ПЧЕЛКИНА ДОБРОТА»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3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омазан И.Е\фото Театральная неделя\ТН ноябрь 2007\S6002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2716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348625"/>
            <a:ext cx="2794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Лисичкин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праздник»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Ромазан И.Е\фото Театральная неделя\ТН ноябрь 2010\IMG_2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9" y="836712"/>
            <a:ext cx="7874407" cy="590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332656"/>
            <a:ext cx="2321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«ХОЗЯИН ЛЕСА»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4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омазан И.Е\фото Театральная неделя\ТН осень 2008\S6004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6212"/>
            <a:ext cx="7452320" cy="561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332656"/>
            <a:ext cx="353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«НЕПОСЛУШНАЯ ДАША»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2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Ромазан И.Е\фото Театральная неделя\ТН осень 2008\S6004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4434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321253"/>
            <a:ext cx="2717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«ЛЕСНЫЕ ЗВЕЗДЫ»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8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Ромазан И.Е\фото Театральная неделя\ТН апрель 2008\фото 1\S6003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6786"/>
            <a:ext cx="7794426" cy="58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3595" y="260648"/>
            <a:ext cx="323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«ПЕТУШОК И КРАСКИ»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6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Ромазан И.Е\фото Театральная неделя\ТН апрель 2008\фото 1\S6003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8" y="661338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3594" y="220578"/>
            <a:ext cx="323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«ПЕТУШОК И КРАСКИ»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9178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</TotalTime>
  <Words>152</Words>
  <Application>Microsoft Office PowerPoint</Application>
  <PresentationFormat>Экран (4:3)</PresentationFormat>
  <Paragraphs>33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Ира</dc:creator>
  <cp:lastModifiedBy>Ира</cp:lastModifiedBy>
  <cp:revision>27</cp:revision>
  <dcterms:created xsi:type="dcterms:W3CDTF">2016-11-20T15:32:05Z</dcterms:created>
  <dcterms:modified xsi:type="dcterms:W3CDTF">2016-12-15T18:05:50Z</dcterms:modified>
</cp:coreProperties>
</file>